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E1DED-7959-4DD1-B270-B4202AFA3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D6E29E-7858-4C98-BEB5-FAA6B986C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C771D-74FE-4A94-8DD6-19F2C8DA6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247488-6DA8-4567-A520-DBD2BE88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4C528F-FE9E-4EBD-8D10-99464F8ED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38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4B1F4-7E73-4B5E-A4DE-8F680E55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60457C-19B2-4538-B5C2-EFAD707D7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63D131-0B9E-4B86-92F5-B571FBBB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AA8757-F821-44DF-94D2-07CD4CA3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D762FB-F27F-4FA9-99AB-05352E80F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93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04BD0F-D6D1-4A16-ABD5-A5DF1122B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B1ADE0-50BA-427E-975D-E74159505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7F0255-C48A-4EBF-B4AF-7FAE69D5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58996-0994-4706-A2D0-3D394A6D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78FB18-8EDB-4812-A9F0-3E947363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58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79802-8454-4E16-86DA-3984285D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DF5F4-69FB-4EB9-8930-594C8D866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BDC2B8-8C55-4A06-8B0F-C2DA747B5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7C87D8-B0E9-4E98-9DA6-3512C9E20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CF07E1-9343-4802-995E-99FF2C30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4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319C66-43D2-4BE8-8715-0DC8BF05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C635EE-AAE7-4449-8821-E943BDD6B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AAB648-DE35-419C-862B-0A95B66B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7B6DE0-B1E7-4ADD-9565-1C431CA0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DA2459-CC8A-4ABC-92E9-CB12A59A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49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E06FD-4D39-4805-B426-50CE06E5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3145BB-965B-4F08-8B6F-51C1F78B8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E7E53D-1EB4-4DBE-8F63-B39ABCBB8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94385C-32D5-41D1-87F2-57C22E9D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AEC559-92C0-416B-B733-2A9BFFF0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8D3628-6DD6-4CC5-9ABA-7C06938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28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DC99D-4D9D-403F-A488-37800550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7E4FF-C8EE-46A3-AB77-7FE24CDCD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039180-3859-402D-8396-CD5F4035F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3FBF17-E987-4355-932D-87210EF4C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65AA8F-882C-4CFD-8AA3-7EF416A12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5560C2-FC4E-4228-8819-68F59610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572674-617B-48A0-94F8-8EB584CA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7C353C-B1F6-4B91-BCD3-36B206CE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6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DA919-E2CF-49A3-9BDE-0ED04830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11F8CB-3A6D-4891-9742-D6EBB59E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524B0A-721C-4ACA-AB4E-E8A0EFA49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4ADA1-E049-45B9-AFD9-0AD3278E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81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36BA40A-96D2-4C41-BCFC-1CE92DDB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C296CA-5BD2-43AC-A1B3-7C2CAE20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F1855C-47BD-4B45-9F21-FD8346F9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178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F1892-A174-4CEE-87E0-59D6C6EA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90E9E3-F4B4-4C59-BE6F-A874A0F92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4A167C-1BD3-463B-89CF-34ADB6E86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116F0D-4B60-426B-B763-C243882B5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84EC2-85C2-418E-B6A4-CA0F24AB0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C4F048-F002-4571-8655-6E34956F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25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F0545-CB75-4644-9F44-655EF5DC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0268EA-2ED8-4914-BD9D-3BAE2CE34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204D9D-C680-487B-9AAB-8D9D12D81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1F8DB-CDE9-4293-A5E6-33D3E468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430BD3-84AA-480E-870E-867C8C07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054A78-A9D1-42FE-BFE9-D56E4B33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90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CF68A1-2DC1-4194-B495-C1C77599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29197E-AD97-436A-A6DD-0A181AF31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ED7D-5CE9-4A01-A320-58F6D5C1E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7CE392-B2DE-40C9-9D3B-3D443312C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FF31FE-6602-47EF-BCC0-9ED4E07AC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9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8AD1C8B-2ED2-44CD-91A4-5C2021B7A51C}"/>
              </a:ext>
            </a:extLst>
          </p:cNvPr>
          <p:cNvSpPr txBox="1"/>
          <p:nvPr/>
        </p:nvSpPr>
        <p:spPr>
          <a:xfrm>
            <a:off x="1326859" y="1536174"/>
            <a:ext cx="95382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800000"/>
                </a:solidFill>
                <a:latin typeface="Corbel" panose="020B0503020204020204" pitchFamily="34" charset="0"/>
              </a:rPr>
              <a:t>RUTA DE ACCIÓN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 INSTITUTO NACIONAL ELECTORAL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(INE)</a:t>
            </a:r>
          </a:p>
        </p:txBody>
      </p:sp>
    </p:spTree>
    <p:extLst>
      <p:ext uri="{BB962C8B-B14F-4D97-AF65-F5344CB8AC3E}">
        <p14:creationId xmlns:p14="http://schemas.microsoft.com/office/powerpoint/2010/main" val="148068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E2DE214-A6D4-4C3A-BA4E-B5A9755E1548}"/>
              </a:ext>
            </a:extLst>
          </p:cNvPr>
          <p:cNvSpPr txBox="1"/>
          <p:nvPr/>
        </p:nvSpPr>
        <p:spPr>
          <a:xfrm>
            <a:off x="889233" y="1191237"/>
            <a:ext cx="1736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INE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1C6E363-7E77-49AA-9552-E42707B837C8}"/>
              </a:ext>
            </a:extLst>
          </p:cNvPr>
          <p:cNvSpPr/>
          <p:nvPr/>
        </p:nvSpPr>
        <p:spPr>
          <a:xfrm>
            <a:off x="460479" y="1855745"/>
            <a:ext cx="26128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/>
              <a:t>Unidad Técnica de lo Contencioso Electoral (UTCE).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FC51B19-694B-4FB7-B4E9-3DE2F745C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296" y="0"/>
            <a:ext cx="8658225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023140D-17C4-4DC5-AAC2-04E1C323699A}"/>
              </a:ext>
            </a:extLst>
          </p:cNvPr>
          <p:cNvSpPr txBox="1"/>
          <p:nvPr/>
        </p:nvSpPr>
        <p:spPr>
          <a:xfrm>
            <a:off x="232912" y="5628428"/>
            <a:ext cx="50464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Fuente: </a:t>
            </a:r>
            <a:r>
              <a:rPr lang="es-MX" sz="1400" dirty="0"/>
              <a:t>Instituto Nacional Electoral (INE), en el Protocolo para la Atención de la Violencia Política contra las Mujeres en Razón de Género.</a:t>
            </a:r>
          </a:p>
        </p:txBody>
      </p:sp>
    </p:spTree>
    <p:extLst>
      <p:ext uri="{BB962C8B-B14F-4D97-AF65-F5344CB8AC3E}">
        <p14:creationId xmlns:p14="http://schemas.microsoft.com/office/powerpoint/2010/main" val="2957932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46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Itzia Ledesma Rubio</dc:creator>
  <cp:lastModifiedBy>Guadalupe Itzia Ledesma Rubio</cp:lastModifiedBy>
  <cp:revision>11</cp:revision>
  <cp:lastPrinted>2018-05-28T19:19:47Z</cp:lastPrinted>
  <dcterms:created xsi:type="dcterms:W3CDTF">2018-05-28T18:59:37Z</dcterms:created>
  <dcterms:modified xsi:type="dcterms:W3CDTF">2018-06-07T16:54:20Z</dcterms:modified>
</cp:coreProperties>
</file>